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0"/>
    <p:restoredTop sz="94712"/>
  </p:normalViewPr>
  <p:slideViewPr>
    <p:cSldViewPr snapToGrid="0" snapToObjects="1">
      <p:cViewPr varScale="1">
        <p:scale>
          <a:sx n="90" d="100"/>
          <a:sy n="90" d="100"/>
        </p:scale>
        <p:origin x="216" y="5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2-06T06:15:22.93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0C9D9B-D644-CC40-B03E-197CC39EC57B}" type="datetimeFigureOut">
              <a:rPr lang="en-US" smtClean="0"/>
              <a:pPr/>
              <a:t>12/5/19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9AD148-22A8-6F4D-A7AC-2B41790414A8}" type="slidenum">
              <a:rPr lang="en-US" smtClean="0"/>
              <a:pPr/>
              <a:t>‹#›</a:t>
            </a:fld>
            <a:endParaRPr lang="en-US"/>
          </a:p>
        </p:txBody>
      </p:sp>
    </p:spTree>
    <p:extLst>
      <p:ext uri="{BB962C8B-B14F-4D97-AF65-F5344CB8AC3E}">
        <p14:creationId xmlns:p14="http://schemas.microsoft.com/office/powerpoint/2010/main" val="3243923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AD148-22A8-6F4D-A7AC-2B41790414A8}" type="slidenum">
              <a:rPr lang="en-US" smtClean="0"/>
              <a:pPr/>
              <a:t>1</a:t>
            </a:fld>
            <a:endParaRPr lang="en-US"/>
          </a:p>
        </p:txBody>
      </p:sp>
    </p:spTree>
    <p:extLst>
      <p:ext uri="{BB962C8B-B14F-4D97-AF65-F5344CB8AC3E}">
        <p14:creationId xmlns:p14="http://schemas.microsoft.com/office/powerpoint/2010/main" val="193827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9AD148-22A8-6F4D-A7AC-2B41790414A8}" type="slidenum">
              <a:rPr lang="en-US" smtClean="0"/>
              <a:pPr/>
              <a:t>10</a:t>
            </a:fld>
            <a:endParaRPr lang="en-US"/>
          </a:p>
        </p:txBody>
      </p:sp>
    </p:spTree>
    <p:extLst>
      <p:ext uri="{BB962C8B-B14F-4D97-AF65-F5344CB8AC3E}">
        <p14:creationId xmlns:p14="http://schemas.microsoft.com/office/powerpoint/2010/main" val="3139168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45DD0-67BC-4848-8BB3-9ED1DD6DE9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462375-1055-194E-A267-AC4D52699A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92090C-FBE5-E044-BC10-E816B0188A7B}"/>
              </a:ext>
            </a:extLst>
          </p:cNvPr>
          <p:cNvSpPr>
            <a:spLocks noGrp="1"/>
          </p:cNvSpPr>
          <p:nvPr>
            <p:ph type="dt" sz="half" idx="10"/>
          </p:nvPr>
        </p:nvSpPr>
        <p:spPr/>
        <p:txBody>
          <a:bodyPr/>
          <a:lstStyle/>
          <a:p>
            <a:fld id="{CB76563E-C679-5241-AB44-09E6D6BCD22E}" type="datetimeFigureOut">
              <a:rPr lang="en-US" smtClean="0"/>
              <a:pPr/>
              <a:t>12/5/19</a:t>
            </a:fld>
            <a:endParaRPr lang="en-US"/>
          </a:p>
        </p:txBody>
      </p:sp>
      <p:sp>
        <p:nvSpPr>
          <p:cNvPr id="5" name="Footer Placeholder 4">
            <a:extLst>
              <a:ext uri="{FF2B5EF4-FFF2-40B4-BE49-F238E27FC236}">
                <a16:creationId xmlns:a16="http://schemas.microsoft.com/office/drawing/2014/main" id="{90E92A34-0EEC-1742-8ADA-68689D58DB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C68C1-6326-2441-A106-4F7A916F10FA}"/>
              </a:ext>
            </a:extLst>
          </p:cNvPr>
          <p:cNvSpPr>
            <a:spLocks noGrp="1"/>
          </p:cNvSpPr>
          <p:nvPr>
            <p:ph type="sldNum" sz="quarter" idx="12"/>
          </p:nvPr>
        </p:nvSpPr>
        <p:spPr/>
        <p:txBody>
          <a:bodyPr/>
          <a:lstStyle/>
          <a:p>
            <a:fld id="{AE144E91-40A8-644C-B295-A6ABB0CBF3F9}" type="slidenum">
              <a:rPr lang="en-US" smtClean="0"/>
              <a:pPr/>
              <a:t>‹#›</a:t>
            </a:fld>
            <a:endParaRPr lang="en-US"/>
          </a:p>
        </p:txBody>
      </p:sp>
    </p:spTree>
    <p:extLst>
      <p:ext uri="{BB962C8B-B14F-4D97-AF65-F5344CB8AC3E}">
        <p14:creationId xmlns:p14="http://schemas.microsoft.com/office/powerpoint/2010/main" val="3453910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D1CA9-D85B-304A-AE49-92A5BF65A2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00D38-F8E9-A940-AEE9-F563469721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C2CB5-B0CB-0D48-BB96-BFCA209A6FBE}"/>
              </a:ext>
            </a:extLst>
          </p:cNvPr>
          <p:cNvSpPr>
            <a:spLocks noGrp="1"/>
          </p:cNvSpPr>
          <p:nvPr>
            <p:ph type="dt" sz="half" idx="10"/>
          </p:nvPr>
        </p:nvSpPr>
        <p:spPr/>
        <p:txBody>
          <a:bodyPr/>
          <a:lstStyle/>
          <a:p>
            <a:fld id="{CB76563E-C679-5241-AB44-09E6D6BCD22E}" type="datetimeFigureOut">
              <a:rPr lang="en-US" smtClean="0"/>
              <a:pPr/>
              <a:t>12/5/19</a:t>
            </a:fld>
            <a:endParaRPr lang="en-US"/>
          </a:p>
        </p:txBody>
      </p:sp>
      <p:sp>
        <p:nvSpPr>
          <p:cNvPr id="5" name="Footer Placeholder 4">
            <a:extLst>
              <a:ext uri="{FF2B5EF4-FFF2-40B4-BE49-F238E27FC236}">
                <a16:creationId xmlns:a16="http://schemas.microsoft.com/office/drawing/2014/main" id="{AE637011-429D-E048-8BBE-EB1B2B470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8214D2-A279-7B45-BEB2-424F55286F56}"/>
              </a:ext>
            </a:extLst>
          </p:cNvPr>
          <p:cNvSpPr>
            <a:spLocks noGrp="1"/>
          </p:cNvSpPr>
          <p:nvPr>
            <p:ph type="sldNum" sz="quarter" idx="12"/>
          </p:nvPr>
        </p:nvSpPr>
        <p:spPr/>
        <p:txBody>
          <a:bodyPr/>
          <a:lstStyle/>
          <a:p>
            <a:fld id="{AE144E91-40A8-644C-B295-A6ABB0CBF3F9}" type="slidenum">
              <a:rPr lang="en-US" smtClean="0"/>
              <a:pPr/>
              <a:t>‹#›</a:t>
            </a:fld>
            <a:endParaRPr lang="en-US"/>
          </a:p>
        </p:txBody>
      </p:sp>
    </p:spTree>
    <p:extLst>
      <p:ext uri="{BB962C8B-B14F-4D97-AF65-F5344CB8AC3E}">
        <p14:creationId xmlns:p14="http://schemas.microsoft.com/office/powerpoint/2010/main" val="1446427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246716-9F72-CA43-877D-8D76D7BE5C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57E95A-BB2E-6641-ACCB-548392D66D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FE365-E150-EC49-9CB6-39A96BD4EC0D}"/>
              </a:ext>
            </a:extLst>
          </p:cNvPr>
          <p:cNvSpPr>
            <a:spLocks noGrp="1"/>
          </p:cNvSpPr>
          <p:nvPr>
            <p:ph type="dt" sz="half" idx="10"/>
          </p:nvPr>
        </p:nvSpPr>
        <p:spPr/>
        <p:txBody>
          <a:bodyPr/>
          <a:lstStyle/>
          <a:p>
            <a:fld id="{CB76563E-C679-5241-AB44-09E6D6BCD22E}" type="datetimeFigureOut">
              <a:rPr lang="en-US" smtClean="0"/>
              <a:pPr/>
              <a:t>12/5/19</a:t>
            </a:fld>
            <a:endParaRPr lang="en-US"/>
          </a:p>
        </p:txBody>
      </p:sp>
      <p:sp>
        <p:nvSpPr>
          <p:cNvPr id="5" name="Footer Placeholder 4">
            <a:extLst>
              <a:ext uri="{FF2B5EF4-FFF2-40B4-BE49-F238E27FC236}">
                <a16:creationId xmlns:a16="http://schemas.microsoft.com/office/drawing/2014/main" id="{2AB59F07-D82F-7948-BF46-B603FB420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AC5D2-151C-044C-A0E4-EC2D8204228A}"/>
              </a:ext>
            </a:extLst>
          </p:cNvPr>
          <p:cNvSpPr>
            <a:spLocks noGrp="1"/>
          </p:cNvSpPr>
          <p:nvPr>
            <p:ph type="sldNum" sz="quarter" idx="12"/>
          </p:nvPr>
        </p:nvSpPr>
        <p:spPr/>
        <p:txBody>
          <a:bodyPr/>
          <a:lstStyle/>
          <a:p>
            <a:fld id="{AE144E91-40A8-644C-B295-A6ABB0CBF3F9}" type="slidenum">
              <a:rPr lang="en-US" smtClean="0"/>
              <a:pPr/>
              <a:t>‹#›</a:t>
            </a:fld>
            <a:endParaRPr lang="en-US"/>
          </a:p>
        </p:txBody>
      </p:sp>
    </p:spTree>
    <p:extLst>
      <p:ext uri="{BB962C8B-B14F-4D97-AF65-F5344CB8AC3E}">
        <p14:creationId xmlns:p14="http://schemas.microsoft.com/office/powerpoint/2010/main" val="318522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652EA-DF50-5D4E-9942-402879734E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9F2D2C-4843-1D4E-9C2B-979AE537E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C7E56-C64C-B440-BD8C-9CCB9C2D14E5}"/>
              </a:ext>
            </a:extLst>
          </p:cNvPr>
          <p:cNvSpPr>
            <a:spLocks noGrp="1"/>
          </p:cNvSpPr>
          <p:nvPr>
            <p:ph type="dt" sz="half" idx="10"/>
          </p:nvPr>
        </p:nvSpPr>
        <p:spPr/>
        <p:txBody>
          <a:bodyPr/>
          <a:lstStyle/>
          <a:p>
            <a:fld id="{CB76563E-C679-5241-AB44-09E6D6BCD22E}" type="datetimeFigureOut">
              <a:rPr lang="en-US" smtClean="0"/>
              <a:pPr/>
              <a:t>12/5/19</a:t>
            </a:fld>
            <a:endParaRPr lang="en-US"/>
          </a:p>
        </p:txBody>
      </p:sp>
      <p:sp>
        <p:nvSpPr>
          <p:cNvPr id="5" name="Footer Placeholder 4">
            <a:extLst>
              <a:ext uri="{FF2B5EF4-FFF2-40B4-BE49-F238E27FC236}">
                <a16:creationId xmlns:a16="http://schemas.microsoft.com/office/drawing/2014/main" id="{A7D9EDC8-43DE-FD4A-890A-53E3E4D0C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412B1-22D1-B34F-8596-FF6464C65EB8}"/>
              </a:ext>
            </a:extLst>
          </p:cNvPr>
          <p:cNvSpPr>
            <a:spLocks noGrp="1"/>
          </p:cNvSpPr>
          <p:nvPr>
            <p:ph type="sldNum" sz="quarter" idx="12"/>
          </p:nvPr>
        </p:nvSpPr>
        <p:spPr/>
        <p:txBody>
          <a:bodyPr/>
          <a:lstStyle/>
          <a:p>
            <a:fld id="{AE144E91-40A8-644C-B295-A6ABB0CBF3F9}" type="slidenum">
              <a:rPr lang="en-US" smtClean="0"/>
              <a:pPr/>
              <a:t>‹#›</a:t>
            </a:fld>
            <a:endParaRPr lang="en-US"/>
          </a:p>
        </p:txBody>
      </p:sp>
    </p:spTree>
    <p:extLst>
      <p:ext uri="{BB962C8B-B14F-4D97-AF65-F5344CB8AC3E}">
        <p14:creationId xmlns:p14="http://schemas.microsoft.com/office/powerpoint/2010/main" val="618043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0FE31-E752-3848-84F1-7E13086DBE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475DD8-B7A9-814D-87BF-49DD36B6CD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FDB002-D89C-1D4B-A109-AE8FCB1F91D6}"/>
              </a:ext>
            </a:extLst>
          </p:cNvPr>
          <p:cNvSpPr>
            <a:spLocks noGrp="1"/>
          </p:cNvSpPr>
          <p:nvPr>
            <p:ph type="dt" sz="half" idx="10"/>
          </p:nvPr>
        </p:nvSpPr>
        <p:spPr/>
        <p:txBody>
          <a:bodyPr/>
          <a:lstStyle/>
          <a:p>
            <a:fld id="{CB76563E-C679-5241-AB44-09E6D6BCD22E}" type="datetimeFigureOut">
              <a:rPr lang="en-US" smtClean="0"/>
              <a:pPr/>
              <a:t>12/5/19</a:t>
            </a:fld>
            <a:endParaRPr lang="en-US"/>
          </a:p>
        </p:txBody>
      </p:sp>
      <p:sp>
        <p:nvSpPr>
          <p:cNvPr id="5" name="Footer Placeholder 4">
            <a:extLst>
              <a:ext uri="{FF2B5EF4-FFF2-40B4-BE49-F238E27FC236}">
                <a16:creationId xmlns:a16="http://schemas.microsoft.com/office/drawing/2014/main" id="{12F1C1E1-C345-7B4E-8E5B-B6E160EAE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258EC7-AE81-9348-B717-A20EDB29EF5A}"/>
              </a:ext>
            </a:extLst>
          </p:cNvPr>
          <p:cNvSpPr>
            <a:spLocks noGrp="1"/>
          </p:cNvSpPr>
          <p:nvPr>
            <p:ph type="sldNum" sz="quarter" idx="12"/>
          </p:nvPr>
        </p:nvSpPr>
        <p:spPr/>
        <p:txBody>
          <a:bodyPr/>
          <a:lstStyle/>
          <a:p>
            <a:fld id="{AE144E91-40A8-644C-B295-A6ABB0CBF3F9}" type="slidenum">
              <a:rPr lang="en-US" smtClean="0"/>
              <a:pPr/>
              <a:t>‹#›</a:t>
            </a:fld>
            <a:endParaRPr lang="en-US"/>
          </a:p>
        </p:txBody>
      </p:sp>
    </p:spTree>
    <p:extLst>
      <p:ext uri="{BB962C8B-B14F-4D97-AF65-F5344CB8AC3E}">
        <p14:creationId xmlns:p14="http://schemas.microsoft.com/office/powerpoint/2010/main" val="2324526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03BCC-3C30-0842-A202-6995029F84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B86796-4C17-2B46-A29C-E50D7FCF15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43C945-C076-BD49-AE8E-14ACA4DCD7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354811-7B08-3E46-8B90-83E53989B3D9}"/>
              </a:ext>
            </a:extLst>
          </p:cNvPr>
          <p:cNvSpPr>
            <a:spLocks noGrp="1"/>
          </p:cNvSpPr>
          <p:nvPr>
            <p:ph type="dt" sz="half" idx="10"/>
          </p:nvPr>
        </p:nvSpPr>
        <p:spPr/>
        <p:txBody>
          <a:bodyPr/>
          <a:lstStyle/>
          <a:p>
            <a:fld id="{CB76563E-C679-5241-AB44-09E6D6BCD22E}" type="datetimeFigureOut">
              <a:rPr lang="en-US" smtClean="0"/>
              <a:pPr/>
              <a:t>12/5/19</a:t>
            </a:fld>
            <a:endParaRPr lang="en-US"/>
          </a:p>
        </p:txBody>
      </p:sp>
      <p:sp>
        <p:nvSpPr>
          <p:cNvPr id="6" name="Footer Placeholder 5">
            <a:extLst>
              <a:ext uri="{FF2B5EF4-FFF2-40B4-BE49-F238E27FC236}">
                <a16:creationId xmlns:a16="http://schemas.microsoft.com/office/drawing/2014/main" id="{8C351509-995D-CF4F-95C1-AB3EFC6D76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8F8CCE-0E52-C14B-B4B1-BC367C0D1337}"/>
              </a:ext>
            </a:extLst>
          </p:cNvPr>
          <p:cNvSpPr>
            <a:spLocks noGrp="1"/>
          </p:cNvSpPr>
          <p:nvPr>
            <p:ph type="sldNum" sz="quarter" idx="12"/>
          </p:nvPr>
        </p:nvSpPr>
        <p:spPr/>
        <p:txBody>
          <a:bodyPr/>
          <a:lstStyle/>
          <a:p>
            <a:fld id="{AE144E91-40A8-644C-B295-A6ABB0CBF3F9}" type="slidenum">
              <a:rPr lang="en-US" smtClean="0"/>
              <a:pPr/>
              <a:t>‹#›</a:t>
            </a:fld>
            <a:endParaRPr lang="en-US"/>
          </a:p>
        </p:txBody>
      </p:sp>
    </p:spTree>
    <p:extLst>
      <p:ext uri="{BB962C8B-B14F-4D97-AF65-F5344CB8AC3E}">
        <p14:creationId xmlns:p14="http://schemas.microsoft.com/office/powerpoint/2010/main" val="4019462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2213-81F3-3242-9D2E-DF6A611619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E44788-E5AE-BE4B-A578-C8C9D9AA0D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736ADB-9C77-9D4D-849A-E52CD659C4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D8ABD-F6D5-6643-A8A5-C43CF6E555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D14A04-638A-4B4D-85A4-6C61695654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BB1D41-1518-764C-82FF-76E960F5E879}"/>
              </a:ext>
            </a:extLst>
          </p:cNvPr>
          <p:cNvSpPr>
            <a:spLocks noGrp="1"/>
          </p:cNvSpPr>
          <p:nvPr>
            <p:ph type="dt" sz="half" idx="10"/>
          </p:nvPr>
        </p:nvSpPr>
        <p:spPr/>
        <p:txBody>
          <a:bodyPr/>
          <a:lstStyle/>
          <a:p>
            <a:fld id="{CB76563E-C679-5241-AB44-09E6D6BCD22E}" type="datetimeFigureOut">
              <a:rPr lang="en-US" smtClean="0"/>
              <a:pPr/>
              <a:t>12/5/19</a:t>
            </a:fld>
            <a:endParaRPr lang="en-US"/>
          </a:p>
        </p:txBody>
      </p:sp>
      <p:sp>
        <p:nvSpPr>
          <p:cNvPr id="8" name="Footer Placeholder 7">
            <a:extLst>
              <a:ext uri="{FF2B5EF4-FFF2-40B4-BE49-F238E27FC236}">
                <a16:creationId xmlns:a16="http://schemas.microsoft.com/office/drawing/2014/main" id="{0A16D994-D8F9-F24C-ADC7-063EE9B800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2E7AF4-B0EB-6241-828B-55DE1B99EEC3}"/>
              </a:ext>
            </a:extLst>
          </p:cNvPr>
          <p:cNvSpPr>
            <a:spLocks noGrp="1"/>
          </p:cNvSpPr>
          <p:nvPr>
            <p:ph type="sldNum" sz="quarter" idx="12"/>
          </p:nvPr>
        </p:nvSpPr>
        <p:spPr/>
        <p:txBody>
          <a:bodyPr/>
          <a:lstStyle/>
          <a:p>
            <a:fld id="{AE144E91-40A8-644C-B295-A6ABB0CBF3F9}" type="slidenum">
              <a:rPr lang="en-US" smtClean="0"/>
              <a:pPr/>
              <a:t>‹#›</a:t>
            </a:fld>
            <a:endParaRPr lang="en-US"/>
          </a:p>
        </p:txBody>
      </p:sp>
    </p:spTree>
    <p:extLst>
      <p:ext uri="{BB962C8B-B14F-4D97-AF65-F5344CB8AC3E}">
        <p14:creationId xmlns:p14="http://schemas.microsoft.com/office/powerpoint/2010/main" val="172359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443F3-1A57-CD4F-A98D-579487F7B4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468A80-0ECF-6240-9C01-2173FF0747F1}"/>
              </a:ext>
            </a:extLst>
          </p:cNvPr>
          <p:cNvSpPr>
            <a:spLocks noGrp="1"/>
          </p:cNvSpPr>
          <p:nvPr>
            <p:ph type="dt" sz="half" idx="10"/>
          </p:nvPr>
        </p:nvSpPr>
        <p:spPr/>
        <p:txBody>
          <a:bodyPr/>
          <a:lstStyle/>
          <a:p>
            <a:fld id="{CB76563E-C679-5241-AB44-09E6D6BCD22E}" type="datetimeFigureOut">
              <a:rPr lang="en-US" smtClean="0"/>
              <a:pPr/>
              <a:t>12/5/19</a:t>
            </a:fld>
            <a:endParaRPr lang="en-US"/>
          </a:p>
        </p:txBody>
      </p:sp>
      <p:sp>
        <p:nvSpPr>
          <p:cNvPr id="4" name="Footer Placeholder 3">
            <a:extLst>
              <a:ext uri="{FF2B5EF4-FFF2-40B4-BE49-F238E27FC236}">
                <a16:creationId xmlns:a16="http://schemas.microsoft.com/office/drawing/2014/main" id="{92E2F0C9-2AE8-1542-B386-7F18031E36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5BC014-F533-AA47-A75F-87947925BD5E}"/>
              </a:ext>
            </a:extLst>
          </p:cNvPr>
          <p:cNvSpPr>
            <a:spLocks noGrp="1"/>
          </p:cNvSpPr>
          <p:nvPr>
            <p:ph type="sldNum" sz="quarter" idx="12"/>
          </p:nvPr>
        </p:nvSpPr>
        <p:spPr/>
        <p:txBody>
          <a:bodyPr/>
          <a:lstStyle/>
          <a:p>
            <a:fld id="{AE144E91-40A8-644C-B295-A6ABB0CBF3F9}" type="slidenum">
              <a:rPr lang="en-US" smtClean="0"/>
              <a:pPr/>
              <a:t>‹#›</a:t>
            </a:fld>
            <a:endParaRPr lang="en-US"/>
          </a:p>
        </p:txBody>
      </p:sp>
    </p:spTree>
    <p:extLst>
      <p:ext uri="{BB962C8B-B14F-4D97-AF65-F5344CB8AC3E}">
        <p14:creationId xmlns:p14="http://schemas.microsoft.com/office/powerpoint/2010/main" val="52013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C4EBF9-D961-984E-8DBD-D1F534FB9D56}"/>
              </a:ext>
            </a:extLst>
          </p:cNvPr>
          <p:cNvSpPr>
            <a:spLocks noGrp="1"/>
          </p:cNvSpPr>
          <p:nvPr>
            <p:ph type="dt" sz="half" idx="10"/>
          </p:nvPr>
        </p:nvSpPr>
        <p:spPr/>
        <p:txBody>
          <a:bodyPr/>
          <a:lstStyle/>
          <a:p>
            <a:fld id="{CB76563E-C679-5241-AB44-09E6D6BCD22E}" type="datetimeFigureOut">
              <a:rPr lang="en-US" smtClean="0"/>
              <a:pPr/>
              <a:t>12/5/19</a:t>
            </a:fld>
            <a:endParaRPr lang="en-US"/>
          </a:p>
        </p:txBody>
      </p:sp>
      <p:sp>
        <p:nvSpPr>
          <p:cNvPr id="3" name="Footer Placeholder 2">
            <a:extLst>
              <a:ext uri="{FF2B5EF4-FFF2-40B4-BE49-F238E27FC236}">
                <a16:creationId xmlns:a16="http://schemas.microsoft.com/office/drawing/2014/main" id="{890F17ED-3076-D144-A155-B915DDB276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16286-D7A3-3449-950F-26B653474DCD}"/>
              </a:ext>
            </a:extLst>
          </p:cNvPr>
          <p:cNvSpPr>
            <a:spLocks noGrp="1"/>
          </p:cNvSpPr>
          <p:nvPr>
            <p:ph type="sldNum" sz="quarter" idx="12"/>
          </p:nvPr>
        </p:nvSpPr>
        <p:spPr/>
        <p:txBody>
          <a:bodyPr/>
          <a:lstStyle/>
          <a:p>
            <a:fld id="{AE144E91-40A8-644C-B295-A6ABB0CBF3F9}" type="slidenum">
              <a:rPr lang="en-US" smtClean="0"/>
              <a:pPr/>
              <a:t>‹#›</a:t>
            </a:fld>
            <a:endParaRPr lang="en-US"/>
          </a:p>
        </p:txBody>
      </p:sp>
    </p:spTree>
    <p:extLst>
      <p:ext uri="{BB962C8B-B14F-4D97-AF65-F5344CB8AC3E}">
        <p14:creationId xmlns:p14="http://schemas.microsoft.com/office/powerpoint/2010/main" val="147570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2524F-824B-104A-B9B0-0D6E250A5C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CFC529-6960-484C-B210-F7DCDB7D95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0AB224-45D5-AC43-A697-8BB7B6D971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627CD3-C714-D14E-BD4E-392F9297F2DB}"/>
              </a:ext>
            </a:extLst>
          </p:cNvPr>
          <p:cNvSpPr>
            <a:spLocks noGrp="1"/>
          </p:cNvSpPr>
          <p:nvPr>
            <p:ph type="dt" sz="half" idx="10"/>
          </p:nvPr>
        </p:nvSpPr>
        <p:spPr/>
        <p:txBody>
          <a:bodyPr/>
          <a:lstStyle/>
          <a:p>
            <a:fld id="{CB76563E-C679-5241-AB44-09E6D6BCD22E}" type="datetimeFigureOut">
              <a:rPr lang="en-US" smtClean="0"/>
              <a:pPr/>
              <a:t>12/5/19</a:t>
            </a:fld>
            <a:endParaRPr lang="en-US"/>
          </a:p>
        </p:txBody>
      </p:sp>
      <p:sp>
        <p:nvSpPr>
          <p:cNvPr id="6" name="Footer Placeholder 5">
            <a:extLst>
              <a:ext uri="{FF2B5EF4-FFF2-40B4-BE49-F238E27FC236}">
                <a16:creationId xmlns:a16="http://schemas.microsoft.com/office/drawing/2014/main" id="{B85E26B2-A418-1A42-9B87-17BA65CF4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E3EF5B-4DE6-3748-B975-FFC71764AC44}"/>
              </a:ext>
            </a:extLst>
          </p:cNvPr>
          <p:cNvSpPr>
            <a:spLocks noGrp="1"/>
          </p:cNvSpPr>
          <p:nvPr>
            <p:ph type="sldNum" sz="quarter" idx="12"/>
          </p:nvPr>
        </p:nvSpPr>
        <p:spPr/>
        <p:txBody>
          <a:bodyPr/>
          <a:lstStyle/>
          <a:p>
            <a:fld id="{AE144E91-40A8-644C-B295-A6ABB0CBF3F9}" type="slidenum">
              <a:rPr lang="en-US" smtClean="0"/>
              <a:pPr/>
              <a:t>‹#›</a:t>
            </a:fld>
            <a:endParaRPr lang="en-US"/>
          </a:p>
        </p:txBody>
      </p:sp>
    </p:spTree>
    <p:extLst>
      <p:ext uri="{BB962C8B-B14F-4D97-AF65-F5344CB8AC3E}">
        <p14:creationId xmlns:p14="http://schemas.microsoft.com/office/powerpoint/2010/main" val="42273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13C2F-2AC4-FB4E-BB94-663B510385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496C69-E649-BA42-886C-437C7F27B5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9ABDC1-80B1-A347-9878-09F1F9E0F9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FC27C9-0652-6640-AC86-B936C26B3648}"/>
              </a:ext>
            </a:extLst>
          </p:cNvPr>
          <p:cNvSpPr>
            <a:spLocks noGrp="1"/>
          </p:cNvSpPr>
          <p:nvPr>
            <p:ph type="dt" sz="half" idx="10"/>
          </p:nvPr>
        </p:nvSpPr>
        <p:spPr/>
        <p:txBody>
          <a:bodyPr/>
          <a:lstStyle/>
          <a:p>
            <a:fld id="{CB76563E-C679-5241-AB44-09E6D6BCD22E}" type="datetimeFigureOut">
              <a:rPr lang="en-US" smtClean="0"/>
              <a:pPr/>
              <a:t>12/5/19</a:t>
            </a:fld>
            <a:endParaRPr lang="en-US"/>
          </a:p>
        </p:txBody>
      </p:sp>
      <p:sp>
        <p:nvSpPr>
          <p:cNvPr id="6" name="Footer Placeholder 5">
            <a:extLst>
              <a:ext uri="{FF2B5EF4-FFF2-40B4-BE49-F238E27FC236}">
                <a16:creationId xmlns:a16="http://schemas.microsoft.com/office/drawing/2014/main" id="{BFED03AB-3740-204E-AB05-3DA2C74C7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BD83B0-5F99-474E-9D19-065699B0CC63}"/>
              </a:ext>
            </a:extLst>
          </p:cNvPr>
          <p:cNvSpPr>
            <a:spLocks noGrp="1"/>
          </p:cNvSpPr>
          <p:nvPr>
            <p:ph type="sldNum" sz="quarter" idx="12"/>
          </p:nvPr>
        </p:nvSpPr>
        <p:spPr/>
        <p:txBody>
          <a:bodyPr/>
          <a:lstStyle/>
          <a:p>
            <a:fld id="{AE144E91-40A8-644C-B295-A6ABB0CBF3F9}" type="slidenum">
              <a:rPr lang="en-US" smtClean="0"/>
              <a:pPr/>
              <a:t>‹#›</a:t>
            </a:fld>
            <a:endParaRPr lang="en-US"/>
          </a:p>
        </p:txBody>
      </p:sp>
    </p:spTree>
    <p:extLst>
      <p:ext uri="{BB962C8B-B14F-4D97-AF65-F5344CB8AC3E}">
        <p14:creationId xmlns:p14="http://schemas.microsoft.com/office/powerpoint/2010/main" val="2509691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A1CB42-7845-114A-8F44-69F7615C8F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F01807-AD8A-1E4A-A39E-F2A5560DE7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BF340-7FF9-2D40-A6F1-2E6452F99C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76563E-C679-5241-AB44-09E6D6BCD22E}" type="datetimeFigureOut">
              <a:rPr lang="en-US" smtClean="0"/>
              <a:pPr/>
              <a:t>12/5/19</a:t>
            </a:fld>
            <a:endParaRPr lang="en-US"/>
          </a:p>
        </p:txBody>
      </p:sp>
      <p:sp>
        <p:nvSpPr>
          <p:cNvPr id="5" name="Footer Placeholder 4">
            <a:extLst>
              <a:ext uri="{FF2B5EF4-FFF2-40B4-BE49-F238E27FC236}">
                <a16:creationId xmlns:a16="http://schemas.microsoft.com/office/drawing/2014/main" id="{38D00CEE-7111-AA4E-8D5E-2D47A91BBC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C58D05-89CB-1D4B-A35C-0BF451AC81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144E91-40A8-644C-B295-A6ABB0CBF3F9}" type="slidenum">
              <a:rPr lang="en-US" smtClean="0"/>
              <a:pPr/>
              <a:t>‹#›</a:t>
            </a:fld>
            <a:endParaRPr lang="en-US"/>
          </a:p>
        </p:txBody>
      </p:sp>
    </p:spTree>
    <p:extLst>
      <p:ext uri="{BB962C8B-B14F-4D97-AF65-F5344CB8AC3E}">
        <p14:creationId xmlns:p14="http://schemas.microsoft.com/office/powerpoint/2010/main" val="909165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ustomXml" Target="../ink/ink1.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B676-ECAF-DA42-BDEB-F6EC9309A8C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824E92F-C80B-6749-970F-1AEB331CF9B7}"/>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4B69A761-7F42-2D49-915C-536F8DD3F4B5}"/>
              </a:ext>
            </a:extLst>
          </p:cNvPr>
          <p:cNvPicPr>
            <a:picLocks noChangeAspect="1"/>
          </p:cNvPicPr>
          <p:nvPr/>
        </p:nvPicPr>
        <p:blipFill>
          <a:blip r:embed="rId3"/>
          <a:stretch>
            <a:fillRect/>
          </a:stretch>
        </p:blipFill>
        <p:spPr>
          <a:xfrm>
            <a:off x="0" y="-14288"/>
            <a:ext cx="12192000" cy="6854653"/>
          </a:xfrm>
          <a:prstGeom prst="rect">
            <a:avLst/>
          </a:prstGeom>
        </p:spPr>
      </p:pic>
      <p:sp>
        <p:nvSpPr>
          <p:cNvPr id="5" name="TextBox 4">
            <a:extLst>
              <a:ext uri="{FF2B5EF4-FFF2-40B4-BE49-F238E27FC236}">
                <a16:creationId xmlns:a16="http://schemas.microsoft.com/office/drawing/2014/main" id="{B6D001C5-BA5C-814A-88EC-172977CBE82C}"/>
              </a:ext>
            </a:extLst>
          </p:cNvPr>
          <p:cNvSpPr txBox="1"/>
          <p:nvPr/>
        </p:nvSpPr>
        <p:spPr>
          <a:xfrm>
            <a:off x="3289261" y="568365"/>
            <a:ext cx="5500545" cy="1107996"/>
          </a:xfrm>
          <a:prstGeom prst="rect">
            <a:avLst/>
          </a:prstGeom>
          <a:noFill/>
        </p:spPr>
        <p:txBody>
          <a:bodyPr wrap="none" rtlCol="0">
            <a:spAutoFit/>
          </a:bodyPr>
          <a:lstStyle/>
          <a:p>
            <a:r>
              <a:rPr lang="en-US" sz="6600" dirty="0"/>
              <a:t>Dime Magazine</a:t>
            </a:r>
          </a:p>
        </p:txBody>
      </p:sp>
      <p:sp>
        <p:nvSpPr>
          <p:cNvPr id="6" name="TextBox 5"/>
          <p:cNvSpPr txBox="1"/>
          <p:nvPr/>
        </p:nvSpPr>
        <p:spPr>
          <a:xfrm>
            <a:off x="579515" y="4091836"/>
            <a:ext cx="5419492" cy="1569660"/>
          </a:xfrm>
          <a:prstGeom prst="rect">
            <a:avLst/>
          </a:prstGeom>
          <a:noFill/>
        </p:spPr>
        <p:txBody>
          <a:bodyPr wrap="square" rtlCol="0">
            <a:spAutoFit/>
          </a:bodyPr>
          <a:lstStyle/>
          <a:p>
            <a:r>
              <a:rPr lang="en-US" sz="3200" b="1" dirty="0">
                <a:solidFill>
                  <a:srgbClr val="FF0000"/>
                </a:solidFill>
              </a:rPr>
              <a:t>How successful leaders use language to influence the mind of the people.</a:t>
            </a:r>
          </a:p>
        </p:txBody>
      </p:sp>
      <p:pic>
        <p:nvPicPr>
          <p:cNvPr id="7" name="Picture 6">
            <a:extLst>
              <a:ext uri="{FF2B5EF4-FFF2-40B4-BE49-F238E27FC236}">
                <a16:creationId xmlns:a16="http://schemas.microsoft.com/office/drawing/2014/main" id="{042AA36B-DEC6-AD45-9DF4-FBC0FD4549A0}"/>
              </a:ext>
            </a:extLst>
          </p:cNvPr>
          <p:cNvPicPr>
            <a:picLocks noChangeAspect="1"/>
          </p:cNvPicPr>
          <p:nvPr/>
        </p:nvPicPr>
        <p:blipFill>
          <a:blip r:embed="rId4"/>
          <a:stretch>
            <a:fillRect/>
          </a:stretch>
        </p:blipFill>
        <p:spPr>
          <a:xfrm>
            <a:off x="8763000" y="4546428"/>
            <a:ext cx="2794000" cy="2400300"/>
          </a:xfrm>
          <a:prstGeom prst="rect">
            <a:avLst/>
          </a:prstGeom>
        </p:spPr>
      </p:pic>
    </p:spTree>
    <p:extLst>
      <p:ext uri="{BB962C8B-B14F-4D97-AF65-F5344CB8AC3E}">
        <p14:creationId xmlns:p14="http://schemas.microsoft.com/office/powerpoint/2010/main" val="4166352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575AA1-7891-7C41-A8FD-B1F4EA1D13D7}"/>
              </a:ext>
            </a:extLst>
          </p:cNvPr>
          <p:cNvPicPr>
            <a:picLocks noChangeAspect="1"/>
          </p:cNvPicPr>
          <p:nvPr/>
        </p:nvPicPr>
        <p:blipFill>
          <a:blip r:embed="rId3"/>
          <a:stretch>
            <a:fillRect/>
          </a:stretch>
        </p:blipFill>
        <p:spPr>
          <a:xfrm>
            <a:off x="643467" y="1153584"/>
            <a:ext cx="5291666" cy="4550832"/>
          </a:xfrm>
          <a:prstGeom prst="rect">
            <a:avLst/>
          </a:prstGeom>
        </p:spPr>
      </p:pic>
      <p:pic>
        <p:nvPicPr>
          <p:cNvPr id="9" name="Picture 8">
            <a:extLst>
              <a:ext uri="{FF2B5EF4-FFF2-40B4-BE49-F238E27FC236}">
                <a16:creationId xmlns:a16="http://schemas.microsoft.com/office/drawing/2014/main" id="{FD395913-9523-6D42-B9F6-C99101517FA4}"/>
              </a:ext>
            </a:extLst>
          </p:cNvPr>
          <p:cNvPicPr>
            <a:picLocks noChangeAspect="1"/>
          </p:cNvPicPr>
          <p:nvPr/>
        </p:nvPicPr>
        <p:blipFill>
          <a:blip r:embed="rId4"/>
          <a:stretch>
            <a:fillRect/>
          </a:stretch>
        </p:blipFill>
        <p:spPr>
          <a:xfrm>
            <a:off x="6256865" y="1155988"/>
            <a:ext cx="5291667" cy="4546023"/>
          </a:xfrm>
          <a:prstGeom prst="rect">
            <a:avLst/>
          </a:prstGeom>
        </p:spPr>
      </p:pic>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5684FF73-E5DA-2A4B-B509-65A7E0F18ED1}"/>
                  </a:ext>
                </a:extLst>
              </p14:cNvPr>
              <p14:cNvContentPartPr/>
              <p14:nvPr/>
            </p14:nvContentPartPr>
            <p14:xfrm>
              <a:off x="892237" y="2133720"/>
              <a:ext cx="360" cy="360"/>
            </p14:xfrm>
          </p:contentPart>
        </mc:Choice>
        <mc:Fallback>
          <p:pic>
            <p:nvPicPr>
              <p:cNvPr id="6" name="Ink 5">
                <a:extLst>
                  <a:ext uri="{FF2B5EF4-FFF2-40B4-BE49-F238E27FC236}">
                    <a16:creationId xmlns:a16="http://schemas.microsoft.com/office/drawing/2014/main" id="{5684FF73-E5DA-2A4B-B509-65A7E0F18ED1}"/>
                  </a:ext>
                </a:extLst>
              </p:cNvPr>
              <p:cNvPicPr/>
              <p:nvPr/>
            </p:nvPicPr>
            <p:blipFill>
              <a:blip r:embed="rId6"/>
              <a:stretch>
                <a:fillRect/>
              </a:stretch>
            </p:blipFill>
            <p:spPr>
              <a:xfrm>
                <a:off x="838237" y="2026080"/>
                <a:ext cx="108000" cy="216000"/>
              </a:xfrm>
              <a:prstGeom prst="rect">
                <a:avLst/>
              </a:prstGeom>
            </p:spPr>
          </p:pic>
        </mc:Fallback>
      </mc:AlternateContent>
      <p:sp>
        <p:nvSpPr>
          <p:cNvPr id="50" name="Rectangle 49">
            <a:extLst>
              <a:ext uri="{FF2B5EF4-FFF2-40B4-BE49-F238E27FC236}">
                <a16:creationId xmlns:a16="http://schemas.microsoft.com/office/drawing/2014/main" id="{2F30B3FB-A75E-674E-87FA-DA5513AC2EA8}"/>
              </a:ext>
            </a:extLst>
          </p:cNvPr>
          <p:cNvSpPr/>
          <p:nvPr/>
        </p:nvSpPr>
        <p:spPr>
          <a:xfrm>
            <a:off x="749362" y="2040018"/>
            <a:ext cx="3408301" cy="1874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751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1C7F94-837B-C448-9B14-87E81FA4A004}"/>
              </a:ext>
            </a:extLst>
          </p:cNvPr>
          <p:cNvSpPr/>
          <p:nvPr/>
        </p:nvSpPr>
        <p:spPr>
          <a:xfrm>
            <a:off x="262643" y="921448"/>
            <a:ext cx="3194304" cy="112166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82300E7-19BD-C745-BE01-AC2688F3479B}"/>
              </a:ext>
            </a:extLst>
          </p:cNvPr>
          <p:cNvSpPr txBox="1"/>
          <p:nvPr/>
        </p:nvSpPr>
        <p:spPr>
          <a:xfrm>
            <a:off x="702508" y="427285"/>
            <a:ext cx="1797805" cy="3231654"/>
          </a:xfrm>
          <a:prstGeom prst="rect">
            <a:avLst/>
          </a:prstGeom>
          <a:noFill/>
        </p:spPr>
        <p:txBody>
          <a:bodyPr wrap="square" rtlCol="0">
            <a:spAutoFit/>
          </a:bodyPr>
          <a:lstStyle/>
          <a:p>
            <a:r>
              <a:rPr lang="en-US" sz="6600" dirty="0" err="1"/>
              <a:t>Cont</a:t>
            </a:r>
            <a:endParaRPr lang="en-US" sz="6600" dirty="0"/>
          </a:p>
          <a:p>
            <a:r>
              <a:rPr lang="en-US" sz="6600" dirty="0" err="1"/>
              <a:t>ents</a:t>
            </a:r>
            <a:endParaRPr lang="en-US" sz="6600" dirty="0"/>
          </a:p>
          <a:p>
            <a:endParaRPr lang="en-US" sz="3600" dirty="0"/>
          </a:p>
          <a:p>
            <a:endParaRPr lang="en-US" sz="3600" dirty="0"/>
          </a:p>
        </p:txBody>
      </p:sp>
      <p:sp>
        <p:nvSpPr>
          <p:cNvPr id="3" name="TextBox 2">
            <a:extLst>
              <a:ext uri="{FF2B5EF4-FFF2-40B4-BE49-F238E27FC236}">
                <a16:creationId xmlns:a16="http://schemas.microsoft.com/office/drawing/2014/main" id="{CF917F3B-8336-7B42-9397-74112E6E2B47}"/>
              </a:ext>
            </a:extLst>
          </p:cNvPr>
          <p:cNvSpPr txBox="1"/>
          <p:nvPr/>
        </p:nvSpPr>
        <p:spPr>
          <a:xfrm>
            <a:off x="1072771" y="2831068"/>
            <a:ext cx="1198941" cy="707886"/>
          </a:xfrm>
          <a:prstGeom prst="rect">
            <a:avLst/>
          </a:prstGeom>
          <a:noFill/>
        </p:spPr>
        <p:txBody>
          <a:bodyPr wrap="square" rtlCol="0">
            <a:spAutoFit/>
          </a:bodyPr>
          <a:lstStyle/>
          <a:p>
            <a:r>
              <a:rPr lang="en-US" sz="4000" dirty="0"/>
              <a:t>03 </a:t>
            </a:r>
          </a:p>
        </p:txBody>
      </p:sp>
      <p:sp>
        <p:nvSpPr>
          <p:cNvPr id="6" name="TextBox 5">
            <a:extLst>
              <a:ext uri="{FF2B5EF4-FFF2-40B4-BE49-F238E27FC236}">
                <a16:creationId xmlns:a16="http://schemas.microsoft.com/office/drawing/2014/main" id="{DEB0B8C0-FEBF-8A4F-B02F-9CF3CF0A6A6B}"/>
              </a:ext>
            </a:extLst>
          </p:cNvPr>
          <p:cNvSpPr txBox="1"/>
          <p:nvPr/>
        </p:nvSpPr>
        <p:spPr>
          <a:xfrm>
            <a:off x="1072771" y="3498919"/>
            <a:ext cx="2431884" cy="400110"/>
          </a:xfrm>
          <a:prstGeom prst="rect">
            <a:avLst/>
          </a:prstGeom>
          <a:noFill/>
        </p:spPr>
        <p:txBody>
          <a:bodyPr wrap="none" rtlCol="0">
            <a:spAutoFit/>
          </a:bodyPr>
          <a:lstStyle/>
          <a:p>
            <a:r>
              <a:rPr lang="en-US" sz="2000" dirty="0"/>
              <a:t>Think outside the box</a:t>
            </a:r>
          </a:p>
        </p:txBody>
      </p:sp>
      <p:sp>
        <p:nvSpPr>
          <p:cNvPr id="7" name="TextBox 6">
            <a:extLst>
              <a:ext uri="{FF2B5EF4-FFF2-40B4-BE49-F238E27FC236}">
                <a16:creationId xmlns:a16="http://schemas.microsoft.com/office/drawing/2014/main" id="{D7BB89AE-D2AC-9746-ADE0-6832328EE9F1}"/>
              </a:ext>
            </a:extLst>
          </p:cNvPr>
          <p:cNvSpPr txBox="1"/>
          <p:nvPr/>
        </p:nvSpPr>
        <p:spPr>
          <a:xfrm>
            <a:off x="2197227" y="2947242"/>
            <a:ext cx="1268552" cy="523220"/>
          </a:xfrm>
          <a:prstGeom prst="rect">
            <a:avLst/>
          </a:prstGeom>
          <a:noFill/>
        </p:spPr>
        <p:txBody>
          <a:bodyPr wrap="none" rtlCol="0">
            <a:spAutoFit/>
          </a:bodyPr>
          <a:lstStyle/>
          <a:p>
            <a:r>
              <a:rPr lang="en-US" sz="2800" dirty="0"/>
              <a:t>Change</a:t>
            </a:r>
          </a:p>
        </p:txBody>
      </p:sp>
      <p:sp>
        <p:nvSpPr>
          <p:cNvPr id="8" name="TextBox 7">
            <a:extLst>
              <a:ext uri="{FF2B5EF4-FFF2-40B4-BE49-F238E27FC236}">
                <a16:creationId xmlns:a16="http://schemas.microsoft.com/office/drawing/2014/main" id="{D93ABFB8-855F-B54A-BE06-57D65F53DA1D}"/>
              </a:ext>
            </a:extLst>
          </p:cNvPr>
          <p:cNvSpPr txBox="1"/>
          <p:nvPr/>
        </p:nvSpPr>
        <p:spPr>
          <a:xfrm>
            <a:off x="1072771" y="4228057"/>
            <a:ext cx="704039" cy="707886"/>
          </a:xfrm>
          <a:prstGeom prst="rect">
            <a:avLst/>
          </a:prstGeom>
          <a:noFill/>
        </p:spPr>
        <p:txBody>
          <a:bodyPr wrap="none" rtlCol="0">
            <a:spAutoFit/>
          </a:bodyPr>
          <a:lstStyle/>
          <a:p>
            <a:r>
              <a:rPr lang="en-US" sz="4000" dirty="0"/>
              <a:t>04</a:t>
            </a:r>
          </a:p>
        </p:txBody>
      </p:sp>
      <p:sp>
        <p:nvSpPr>
          <p:cNvPr id="9" name="TextBox 8">
            <a:extLst>
              <a:ext uri="{FF2B5EF4-FFF2-40B4-BE49-F238E27FC236}">
                <a16:creationId xmlns:a16="http://schemas.microsoft.com/office/drawing/2014/main" id="{9D34EEBA-D5A0-1845-A454-6F58CA769598}"/>
              </a:ext>
            </a:extLst>
          </p:cNvPr>
          <p:cNvSpPr txBox="1"/>
          <p:nvPr/>
        </p:nvSpPr>
        <p:spPr>
          <a:xfrm>
            <a:off x="1913614" y="4348430"/>
            <a:ext cx="1720599" cy="954107"/>
          </a:xfrm>
          <a:prstGeom prst="rect">
            <a:avLst/>
          </a:prstGeom>
          <a:noFill/>
        </p:spPr>
        <p:txBody>
          <a:bodyPr wrap="none" rtlCol="0">
            <a:spAutoFit/>
          </a:bodyPr>
          <a:lstStyle/>
          <a:p>
            <a:r>
              <a:rPr lang="en-US" sz="2800" dirty="0"/>
              <a:t>The rise of</a:t>
            </a:r>
          </a:p>
          <a:p>
            <a:r>
              <a:rPr lang="en-US" sz="2800" dirty="0"/>
              <a:t>Malcolm X</a:t>
            </a:r>
          </a:p>
        </p:txBody>
      </p:sp>
      <p:sp>
        <p:nvSpPr>
          <p:cNvPr id="10" name="TextBox 9">
            <a:extLst>
              <a:ext uri="{FF2B5EF4-FFF2-40B4-BE49-F238E27FC236}">
                <a16:creationId xmlns:a16="http://schemas.microsoft.com/office/drawing/2014/main" id="{735117AC-522E-A34B-B5E4-52F702A96A4B}"/>
              </a:ext>
            </a:extLst>
          </p:cNvPr>
          <p:cNvSpPr txBox="1"/>
          <p:nvPr/>
        </p:nvSpPr>
        <p:spPr>
          <a:xfrm>
            <a:off x="6096000" y="921448"/>
            <a:ext cx="704039" cy="984885"/>
          </a:xfrm>
          <a:prstGeom prst="rect">
            <a:avLst/>
          </a:prstGeom>
          <a:noFill/>
        </p:spPr>
        <p:txBody>
          <a:bodyPr wrap="none" rtlCol="0">
            <a:spAutoFit/>
          </a:bodyPr>
          <a:lstStyle/>
          <a:p>
            <a:r>
              <a:rPr lang="en-US" sz="4000" dirty="0"/>
              <a:t>06</a:t>
            </a:r>
          </a:p>
          <a:p>
            <a:endParaRPr lang="en-US" dirty="0"/>
          </a:p>
        </p:txBody>
      </p:sp>
      <p:sp>
        <p:nvSpPr>
          <p:cNvPr id="12" name="TextBox 11">
            <a:extLst>
              <a:ext uri="{FF2B5EF4-FFF2-40B4-BE49-F238E27FC236}">
                <a16:creationId xmlns:a16="http://schemas.microsoft.com/office/drawing/2014/main" id="{129C036C-14A4-EA4B-9A7A-377CC0CCC389}"/>
              </a:ext>
            </a:extLst>
          </p:cNvPr>
          <p:cNvSpPr txBox="1"/>
          <p:nvPr/>
        </p:nvSpPr>
        <p:spPr>
          <a:xfrm>
            <a:off x="6448019" y="1537001"/>
            <a:ext cx="2780569" cy="400110"/>
          </a:xfrm>
          <a:prstGeom prst="rect">
            <a:avLst/>
          </a:prstGeom>
          <a:noFill/>
        </p:spPr>
        <p:txBody>
          <a:bodyPr wrap="none" rtlCol="0">
            <a:spAutoFit/>
          </a:bodyPr>
          <a:lstStyle/>
          <a:p>
            <a:r>
              <a:rPr lang="en-US" sz="2000" dirty="0"/>
              <a:t>We want the same rights</a:t>
            </a:r>
          </a:p>
        </p:txBody>
      </p:sp>
      <p:sp>
        <p:nvSpPr>
          <p:cNvPr id="13" name="TextBox 12">
            <a:extLst>
              <a:ext uri="{FF2B5EF4-FFF2-40B4-BE49-F238E27FC236}">
                <a16:creationId xmlns:a16="http://schemas.microsoft.com/office/drawing/2014/main" id="{1CD0B198-4C1B-3D4A-A502-AEF3D24655B3}"/>
              </a:ext>
            </a:extLst>
          </p:cNvPr>
          <p:cNvSpPr txBox="1"/>
          <p:nvPr/>
        </p:nvSpPr>
        <p:spPr>
          <a:xfrm>
            <a:off x="7362409" y="1003697"/>
            <a:ext cx="1676421" cy="523220"/>
          </a:xfrm>
          <a:prstGeom prst="rect">
            <a:avLst/>
          </a:prstGeom>
          <a:noFill/>
        </p:spPr>
        <p:txBody>
          <a:bodyPr wrap="none" rtlCol="0">
            <a:spAutoFit/>
          </a:bodyPr>
          <a:lstStyle/>
          <a:p>
            <a:r>
              <a:rPr lang="en-US" sz="2800" dirty="0"/>
              <a:t>Rosa Park </a:t>
            </a:r>
          </a:p>
        </p:txBody>
      </p:sp>
      <p:sp>
        <p:nvSpPr>
          <p:cNvPr id="15" name="TextBox 14">
            <a:extLst>
              <a:ext uri="{FF2B5EF4-FFF2-40B4-BE49-F238E27FC236}">
                <a16:creationId xmlns:a16="http://schemas.microsoft.com/office/drawing/2014/main" id="{FCF77E70-5267-584F-9BC9-26B11B5EF2E4}"/>
              </a:ext>
            </a:extLst>
          </p:cNvPr>
          <p:cNvSpPr txBox="1"/>
          <p:nvPr/>
        </p:nvSpPr>
        <p:spPr>
          <a:xfrm>
            <a:off x="6095999" y="2521886"/>
            <a:ext cx="704039" cy="707886"/>
          </a:xfrm>
          <a:prstGeom prst="rect">
            <a:avLst/>
          </a:prstGeom>
          <a:noFill/>
        </p:spPr>
        <p:txBody>
          <a:bodyPr wrap="none" rtlCol="0">
            <a:spAutoFit/>
          </a:bodyPr>
          <a:lstStyle/>
          <a:p>
            <a:r>
              <a:rPr lang="en-US" sz="4000" dirty="0"/>
              <a:t>07</a:t>
            </a:r>
          </a:p>
        </p:txBody>
      </p:sp>
      <p:sp>
        <p:nvSpPr>
          <p:cNvPr id="17" name="TextBox 16">
            <a:extLst>
              <a:ext uri="{FF2B5EF4-FFF2-40B4-BE49-F238E27FC236}">
                <a16:creationId xmlns:a16="http://schemas.microsoft.com/office/drawing/2014/main" id="{163B2192-CFFA-8E4E-B90F-102A0468D3A8}"/>
              </a:ext>
            </a:extLst>
          </p:cNvPr>
          <p:cNvSpPr txBox="1"/>
          <p:nvPr/>
        </p:nvSpPr>
        <p:spPr>
          <a:xfrm>
            <a:off x="6095999" y="3994487"/>
            <a:ext cx="704039" cy="707886"/>
          </a:xfrm>
          <a:prstGeom prst="rect">
            <a:avLst/>
          </a:prstGeom>
          <a:noFill/>
        </p:spPr>
        <p:txBody>
          <a:bodyPr wrap="none" rtlCol="0">
            <a:spAutoFit/>
          </a:bodyPr>
          <a:lstStyle/>
          <a:p>
            <a:r>
              <a:rPr lang="en-US" sz="4000" dirty="0"/>
              <a:t>08</a:t>
            </a:r>
          </a:p>
        </p:txBody>
      </p:sp>
      <p:sp>
        <p:nvSpPr>
          <p:cNvPr id="18" name="TextBox 17">
            <a:extLst>
              <a:ext uri="{FF2B5EF4-FFF2-40B4-BE49-F238E27FC236}">
                <a16:creationId xmlns:a16="http://schemas.microsoft.com/office/drawing/2014/main" id="{7BCBCD83-5E52-2449-9324-1AC0FE940963}"/>
              </a:ext>
            </a:extLst>
          </p:cNvPr>
          <p:cNvSpPr txBox="1"/>
          <p:nvPr/>
        </p:nvSpPr>
        <p:spPr>
          <a:xfrm>
            <a:off x="7036793" y="4120671"/>
            <a:ext cx="3241593" cy="830997"/>
          </a:xfrm>
          <a:prstGeom prst="rect">
            <a:avLst/>
          </a:prstGeom>
          <a:noFill/>
        </p:spPr>
        <p:txBody>
          <a:bodyPr wrap="none" rtlCol="0">
            <a:spAutoFit/>
          </a:bodyPr>
          <a:lstStyle/>
          <a:p>
            <a:r>
              <a:rPr lang="en-US" sz="2800" dirty="0"/>
              <a:t>Martin Luther King Jr</a:t>
            </a:r>
          </a:p>
          <a:p>
            <a:r>
              <a:rPr lang="en-US" sz="2000" dirty="0"/>
              <a:t>          “I Have a Dream”</a:t>
            </a:r>
          </a:p>
        </p:txBody>
      </p:sp>
      <p:sp>
        <p:nvSpPr>
          <p:cNvPr id="20" name="TextBox 19">
            <a:extLst>
              <a:ext uri="{FF2B5EF4-FFF2-40B4-BE49-F238E27FC236}">
                <a16:creationId xmlns:a16="http://schemas.microsoft.com/office/drawing/2014/main" id="{A7F1E7AA-2FE2-FB4E-B081-68FC375205AB}"/>
              </a:ext>
            </a:extLst>
          </p:cNvPr>
          <p:cNvSpPr txBox="1"/>
          <p:nvPr/>
        </p:nvSpPr>
        <p:spPr>
          <a:xfrm>
            <a:off x="6800038" y="2641097"/>
            <a:ext cx="3966599" cy="523220"/>
          </a:xfrm>
          <a:prstGeom prst="rect">
            <a:avLst/>
          </a:prstGeom>
          <a:noFill/>
        </p:spPr>
        <p:txBody>
          <a:bodyPr wrap="none" rtlCol="0">
            <a:spAutoFit/>
          </a:bodyPr>
          <a:lstStyle/>
          <a:p>
            <a:r>
              <a:rPr lang="en-US" sz="2800" dirty="0"/>
              <a:t>The leader of nonviolence</a:t>
            </a:r>
          </a:p>
        </p:txBody>
      </p:sp>
      <p:sp>
        <p:nvSpPr>
          <p:cNvPr id="22" name="TextBox 21">
            <a:extLst>
              <a:ext uri="{FF2B5EF4-FFF2-40B4-BE49-F238E27FC236}">
                <a16:creationId xmlns:a16="http://schemas.microsoft.com/office/drawing/2014/main" id="{D1BD7A8C-ADDF-2647-96BC-B4BDAED5E245}"/>
              </a:ext>
            </a:extLst>
          </p:cNvPr>
          <p:cNvSpPr txBox="1"/>
          <p:nvPr/>
        </p:nvSpPr>
        <p:spPr>
          <a:xfrm>
            <a:off x="6435576" y="3179292"/>
            <a:ext cx="4682500" cy="400110"/>
          </a:xfrm>
          <a:prstGeom prst="rect">
            <a:avLst/>
          </a:prstGeom>
          <a:noFill/>
        </p:spPr>
        <p:txBody>
          <a:bodyPr wrap="none" rtlCol="0">
            <a:spAutoFit/>
          </a:bodyPr>
          <a:lstStyle/>
          <a:p>
            <a:r>
              <a:rPr lang="en-US" sz="2000" dirty="0"/>
              <a:t>MLK, a man that used words to spread love</a:t>
            </a:r>
          </a:p>
        </p:txBody>
      </p:sp>
    </p:spTree>
    <p:extLst>
      <p:ext uri="{BB962C8B-B14F-4D97-AF65-F5344CB8AC3E}">
        <p14:creationId xmlns:p14="http://schemas.microsoft.com/office/powerpoint/2010/main" val="1030875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E256E1-889C-0040-A753-7BFD2230602D}"/>
              </a:ext>
            </a:extLst>
          </p:cNvPr>
          <p:cNvPicPr>
            <a:picLocks noChangeAspect="1"/>
          </p:cNvPicPr>
          <p:nvPr/>
        </p:nvPicPr>
        <p:blipFill>
          <a:blip r:embed="rId2"/>
          <a:stretch>
            <a:fillRect/>
          </a:stretch>
        </p:blipFill>
        <p:spPr>
          <a:xfrm>
            <a:off x="717550" y="628650"/>
            <a:ext cx="10756900" cy="3214688"/>
          </a:xfrm>
          <a:prstGeom prst="rect">
            <a:avLst/>
          </a:prstGeom>
        </p:spPr>
      </p:pic>
      <p:sp>
        <p:nvSpPr>
          <p:cNvPr id="2" name="TextBox 1">
            <a:extLst>
              <a:ext uri="{FF2B5EF4-FFF2-40B4-BE49-F238E27FC236}">
                <a16:creationId xmlns:a16="http://schemas.microsoft.com/office/drawing/2014/main" id="{C9D5DBE6-2455-5A49-B95B-729DA8530C40}"/>
              </a:ext>
            </a:extLst>
          </p:cNvPr>
          <p:cNvSpPr txBox="1"/>
          <p:nvPr/>
        </p:nvSpPr>
        <p:spPr>
          <a:xfrm>
            <a:off x="2382804" y="4681728"/>
            <a:ext cx="7426392" cy="523220"/>
          </a:xfrm>
          <a:prstGeom prst="rect">
            <a:avLst/>
          </a:prstGeom>
          <a:noFill/>
        </p:spPr>
        <p:txBody>
          <a:bodyPr wrap="none" rtlCol="0">
            <a:spAutoFit/>
          </a:bodyPr>
          <a:lstStyle/>
          <a:p>
            <a:r>
              <a:rPr lang="en-US" sz="2800" dirty="0"/>
              <a:t>“Be the </a:t>
            </a:r>
            <a:r>
              <a:rPr lang="en-US" sz="2800" b="1" dirty="0"/>
              <a:t>change</a:t>
            </a:r>
            <a:r>
              <a:rPr lang="en-US" sz="2800" dirty="0"/>
              <a:t> that you wish to see in the world”</a:t>
            </a:r>
          </a:p>
        </p:txBody>
      </p:sp>
    </p:spTree>
    <p:extLst>
      <p:ext uri="{BB962C8B-B14F-4D97-AF65-F5344CB8AC3E}">
        <p14:creationId xmlns:p14="http://schemas.microsoft.com/office/powerpoint/2010/main" val="3819597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9F802-EC3F-D64C-9769-1F2D815FE89C}"/>
              </a:ext>
            </a:extLst>
          </p:cNvPr>
          <p:cNvPicPr>
            <a:picLocks noChangeAspect="1"/>
          </p:cNvPicPr>
          <p:nvPr/>
        </p:nvPicPr>
        <p:blipFill>
          <a:blip r:embed="rId2"/>
          <a:stretch>
            <a:fillRect/>
          </a:stretch>
        </p:blipFill>
        <p:spPr>
          <a:xfrm>
            <a:off x="1647245" y="571879"/>
            <a:ext cx="4987732" cy="2805599"/>
          </a:xfrm>
          <a:prstGeom prst="rect">
            <a:avLst/>
          </a:prstGeom>
        </p:spPr>
      </p:pic>
      <p:sp>
        <p:nvSpPr>
          <p:cNvPr id="5" name="TextBox 4">
            <a:extLst>
              <a:ext uri="{FF2B5EF4-FFF2-40B4-BE49-F238E27FC236}">
                <a16:creationId xmlns:a16="http://schemas.microsoft.com/office/drawing/2014/main" id="{C8B4352F-98BB-904F-A70C-11F4B2E94AB1}"/>
              </a:ext>
            </a:extLst>
          </p:cNvPr>
          <p:cNvSpPr txBox="1"/>
          <p:nvPr/>
        </p:nvSpPr>
        <p:spPr>
          <a:xfrm rot="10800000" flipV="1">
            <a:off x="7309294" y="1396068"/>
            <a:ext cx="4212145" cy="1754326"/>
          </a:xfrm>
          <a:prstGeom prst="rect">
            <a:avLst/>
          </a:prstGeom>
          <a:noFill/>
        </p:spPr>
        <p:txBody>
          <a:bodyPr wrap="square" rtlCol="0">
            <a:spAutoFit/>
          </a:bodyPr>
          <a:lstStyle/>
          <a:p>
            <a:pPr algn="just"/>
            <a:r>
              <a:rPr lang="en-US" dirty="0"/>
              <a:t>	Malcolm X was born in Omaha, Nebraska, a human right activist that wanted to bring Africa ways of unity back to the United States. He started in Harlem, New York, where--Africa American decent was the largest at that time.</a:t>
            </a:r>
          </a:p>
        </p:txBody>
      </p:sp>
      <p:sp>
        <p:nvSpPr>
          <p:cNvPr id="7" name="TextBox 6"/>
          <p:cNvSpPr txBox="1"/>
          <p:nvPr/>
        </p:nvSpPr>
        <p:spPr>
          <a:xfrm>
            <a:off x="7440099" y="4300808"/>
            <a:ext cx="4316053" cy="923330"/>
          </a:xfrm>
          <a:prstGeom prst="rect">
            <a:avLst/>
          </a:prstGeom>
          <a:noFill/>
        </p:spPr>
        <p:txBody>
          <a:bodyPr wrap="square" rtlCol="0">
            <a:spAutoFit/>
          </a:bodyPr>
          <a:lstStyle/>
          <a:p>
            <a:r>
              <a:rPr lang="en-US" dirty="0"/>
              <a:t>	On February 21, 1965 he was shot by Islam members  while giving a speech at one of his organizations in New York City.</a:t>
            </a:r>
          </a:p>
        </p:txBody>
      </p:sp>
      <p:pic>
        <p:nvPicPr>
          <p:cNvPr id="7170" name="Picture 2" descr="Image result for malcolm x assassination"/>
          <p:cNvPicPr>
            <a:picLocks noChangeAspect="1" noChangeArrowheads="1"/>
          </p:cNvPicPr>
          <p:nvPr/>
        </p:nvPicPr>
        <p:blipFill>
          <a:blip r:embed="rId3"/>
          <a:srcRect/>
          <a:stretch>
            <a:fillRect/>
          </a:stretch>
        </p:blipFill>
        <p:spPr bwMode="auto">
          <a:xfrm>
            <a:off x="1704597" y="3563470"/>
            <a:ext cx="4930380" cy="3026705"/>
          </a:xfrm>
          <a:prstGeom prst="rect">
            <a:avLst/>
          </a:prstGeom>
          <a:noFill/>
        </p:spPr>
      </p:pic>
    </p:spTree>
    <p:extLst>
      <p:ext uri="{BB962C8B-B14F-4D97-AF65-F5344CB8AC3E}">
        <p14:creationId xmlns:p14="http://schemas.microsoft.com/office/powerpoint/2010/main" val="3067488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964EE27-8669-4743-ABB5-3D5B057E65F9}"/>
              </a:ext>
            </a:extLst>
          </p:cNvPr>
          <p:cNvSpPr txBox="1"/>
          <p:nvPr/>
        </p:nvSpPr>
        <p:spPr>
          <a:xfrm>
            <a:off x="655321" y="2575034"/>
            <a:ext cx="5120113" cy="3462228"/>
          </a:xfrm>
          <a:prstGeom prst="rect">
            <a:avLst/>
          </a:prstGeom>
        </p:spPr>
        <p:txBody>
          <a:bodyPr vert="horz" lIns="91440" tIns="45720" rIns="91440" bIns="45720" rtlCol="0">
            <a:normAutofit/>
          </a:bodyPr>
          <a:lstStyle/>
          <a:p>
            <a:pPr>
              <a:lnSpc>
                <a:spcPct val="90000"/>
              </a:lnSpc>
              <a:spcAft>
                <a:spcPts val="600"/>
              </a:spcAft>
            </a:pPr>
            <a:r>
              <a:rPr lang="en-US" dirty="0"/>
              <a:t>	One of his famous quotes is “By Any Means Necessary”. The meaning behind this is bring about the freedom of these people by any means necessary.  If the government is unwilling to protect you, you got to protect yourself. African Americans should no longer wait for no government to bring about changes. But we, African Americans should rally up and take the freedom that belonged to us.</a:t>
            </a:r>
          </a:p>
        </p:txBody>
      </p:sp>
      <p:pic>
        <p:nvPicPr>
          <p:cNvPr id="4" name="Picture 3">
            <a:extLst>
              <a:ext uri="{FF2B5EF4-FFF2-40B4-BE49-F238E27FC236}">
                <a16:creationId xmlns:a16="http://schemas.microsoft.com/office/drawing/2014/main" id="{BCB0D28E-C959-BD43-B048-0F39FFE39F86}"/>
              </a:ext>
            </a:extLst>
          </p:cNvPr>
          <p:cNvPicPr>
            <a:picLocks noChangeAspect="1"/>
          </p:cNvPicPr>
          <p:nvPr/>
        </p:nvPicPr>
        <p:blipFill rotWithShape="1">
          <a:blip r:embed="rId2"/>
          <a:srcRect r="1" b="1852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39203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8BE1C6-2FE0-F240-A69B-8BF95B030C7A}"/>
              </a:ext>
            </a:extLst>
          </p:cNvPr>
          <p:cNvPicPr>
            <a:picLocks noChangeAspect="1"/>
          </p:cNvPicPr>
          <p:nvPr/>
        </p:nvPicPr>
        <p:blipFill>
          <a:blip r:embed="rId2"/>
          <a:stretch>
            <a:fillRect/>
          </a:stretch>
        </p:blipFill>
        <p:spPr>
          <a:xfrm>
            <a:off x="4343400" y="730568"/>
            <a:ext cx="7099714" cy="4770120"/>
          </a:xfrm>
          <a:prstGeom prst="rect">
            <a:avLst/>
          </a:prstGeom>
        </p:spPr>
      </p:pic>
      <p:sp>
        <p:nvSpPr>
          <p:cNvPr id="7" name="TextBox 6">
            <a:extLst>
              <a:ext uri="{FF2B5EF4-FFF2-40B4-BE49-F238E27FC236}">
                <a16:creationId xmlns:a16="http://schemas.microsoft.com/office/drawing/2014/main" id="{A1A97E54-E57D-1C48-AB85-FB3C2847A407}"/>
              </a:ext>
            </a:extLst>
          </p:cNvPr>
          <p:cNvSpPr txBox="1"/>
          <p:nvPr/>
        </p:nvSpPr>
        <p:spPr>
          <a:xfrm>
            <a:off x="571501" y="1171574"/>
            <a:ext cx="3309124" cy="3693319"/>
          </a:xfrm>
          <a:prstGeom prst="rect">
            <a:avLst/>
          </a:prstGeom>
          <a:noFill/>
        </p:spPr>
        <p:txBody>
          <a:bodyPr wrap="square" rtlCol="0">
            <a:spAutoFit/>
          </a:bodyPr>
          <a:lstStyle/>
          <a:p>
            <a:r>
              <a:rPr lang="en-US" dirty="0"/>
              <a:t>	It took one brave woman named Rosa Park to challenge the social norms during the mid-1950s.  It was a cold December day that she was asked to give up her seat. After refusing with the operator, she was arrested. After this incident, people started to boycott buses and walked or biked to work instead. She inspires people today of her courageous and rebellious act.</a:t>
            </a:r>
          </a:p>
        </p:txBody>
      </p:sp>
      <p:sp>
        <p:nvSpPr>
          <p:cNvPr id="2" name="TextBox 1">
            <a:extLst>
              <a:ext uri="{FF2B5EF4-FFF2-40B4-BE49-F238E27FC236}">
                <a16:creationId xmlns:a16="http://schemas.microsoft.com/office/drawing/2014/main" id="{65326ED6-2C37-5F49-852A-87F8E54C01C0}"/>
              </a:ext>
            </a:extLst>
          </p:cNvPr>
          <p:cNvSpPr txBox="1"/>
          <p:nvPr/>
        </p:nvSpPr>
        <p:spPr>
          <a:xfrm>
            <a:off x="4432925" y="5758100"/>
            <a:ext cx="7010189" cy="369332"/>
          </a:xfrm>
          <a:prstGeom prst="rect">
            <a:avLst/>
          </a:prstGeom>
          <a:noFill/>
        </p:spPr>
        <p:txBody>
          <a:bodyPr wrap="none" rtlCol="0">
            <a:spAutoFit/>
          </a:bodyPr>
          <a:lstStyle/>
          <a:p>
            <a:r>
              <a:rPr lang="en-US" dirty="0"/>
              <a:t>The power behind the word “no” has brought the freedom to the people.</a:t>
            </a:r>
          </a:p>
        </p:txBody>
      </p:sp>
    </p:spTree>
    <p:extLst>
      <p:ext uri="{BB962C8B-B14F-4D97-AF65-F5344CB8AC3E}">
        <p14:creationId xmlns:p14="http://schemas.microsoft.com/office/powerpoint/2010/main" val="1703236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martin luther king jr"/>
          <p:cNvPicPr>
            <a:picLocks noChangeAspect="1" noChangeArrowheads="1"/>
          </p:cNvPicPr>
          <p:nvPr/>
        </p:nvPicPr>
        <p:blipFill>
          <a:blip r:embed="rId2"/>
          <a:srcRect/>
          <a:stretch>
            <a:fillRect/>
          </a:stretch>
        </p:blipFill>
        <p:spPr bwMode="auto">
          <a:xfrm>
            <a:off x="409570" y="390293"/>
            <a:ext cx="11210001" cy="3847961"/>
          </a:xfrm>
          <a:prstGeom prst="rect">
            <a:avLst/>
          </a:prstGeom>
          <a:noFill/>
        </p:spPr>
      </p:pic>
      <p:sp>
        <p:nvSpPr>
          <p:cNvPr id="6" name="TextBox 5"/>
          <p:cNvSpPr txBox="1"/>
          <p:nvPr/>
        </p:nvSpPr>
        <p:spPr>
          <a:xfrm>
            <a:off x="409570" y="4783873"/>
            <a:ext cx="11210001" cy="1200329"/>
          </a:xfrm>
          <a:prstGeom prst="rect">
            <a:avLst/>
          </a:prstGeom>
          <a:noFill/>
        </p:spPr>
        <p:txBody>
          <a:bodyPr wrap="square" rtlCol="0">
            <a:spAutoFit/>
          </a:bodyPr>
          <a:lstStyle/>
          <a:p>
            <a:r>
              <a:rPr lang="en-US" dirty="0"/>
              <a:t>	On 28 of August 1963, Martin Luther King Jr. delivered one of the most famous speech called, “I Have a Dream”.  In his speech, he talks about having a dream that his children can co-exist with white children and not be judged based on their skin color. He would repeatedly say “I have a dream” and “with this faith” as a way to connect to people like him that feel that discrimination is unfair and should come to an end.</a:t>
            </a:r>
          </a:p>
        </p:txBody>
      </p:sp>
    </p:spTree>
    <p:extLst>
      <p:ext uri="{BB962C8B-B14F-4D97-AF65-F5344CB8AC3E}">
        <p14:creationId xmlns:p14="http://schemas.microsoft.com/office/powerpoint/2010/main" val="4269230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srcRect/>
          <a:stretch>
            <a:fillRect/>
          </a:stretch>
        </p:blipFill>
        <p:spPr bwMode="auto">
          <a:xfrm>
            <a:off x="987647" y="245327"/>
            <a:ext cx="4565660" cy="6574652"/>
          </a:xfrm>
          <a:prstGeom prst="rect">
            <a:avLst/>
          </a:prstGeom>
          <a:noFill/>
          <a:ln w="9525">
            <a:noFill/>
            <a:miter lim="800000"/>
            <a:headEnd/>
            <a:tailEnd/>
          </a:ln>
        </p:spPr>
      </p:pic>
      <p:pic>
        <p:nvPicPr>
          <p:cNvPr id="3076" name="Picture 4"/>
          <p:cNvPicPr>
            <a:picLocks noChangeAspect="1" noChangeArrowheads="1"/>
          </p:cNvPicPr>
          <p:nvPr/>
        </p:nvPicPr>
        <p:blipFill>
          <a:blip r:embed="rId3"/>
          <a:srcRect/>
          <a:stretch>
            <a:fillRect/>
          </a:stretch>
        </p:blipFill>
        <p:spPr bwMode="auto">
          <a:xfrm>
            <a:off x="6434254" y="139953"/>
            <a:ext cx="4638907" cy="6680026"/>
          </a:xfrm>
          <a:prstGeom prst="rect">
            <a:avLst/>
          </a:prstGeom>
          <a:noFill/>
          <a:ln w="9525">
            <a:noFill/>
            <a:miter lim="800000"/>
            <a:headEnd/>
            <a:tailEnd/>
          </a:ln>
        </p:spPr>
      </p:pic>
    </p:spTree>
    <p:extLst>
      <p:ext uri="{BB962C8B-B14F-4D97-AF65-F5344CB8AC3E}">
        <p14:creationId xmlns:p14="http://schemas.microsoft.com/office/powerpoint/2010/main" val="3297813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4B41CE-56D4-8845-AE6A-EEB6CF77BD7B}"/>
              </a:ext>
            </a:extLst>
          </p:cNvPr>
          <p:cNvPicPr>
            <a:picLocks noChangeAspect="1"/>
          </p:cNvPicPr>
          <p:nvPr/>
        </p:nvPicPr>
        <p:blipFill rotWithShape="1">
          <a:blip r:embed="rId2"/>
          <a:srcRect b="2174"/>
          <a:stretch/>
        </p:blipFill>
        <p:spPr>
          <a:xfrm>
            <a:off x="78830" y="-91856"/>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0B39DCC-B7FD-4D46-83A2-A63D14713F46}"/>
              </a:ext>
            </a:extLst>
          </p:cNvPr>
          <p:cNvSpPr txBox="1"/>
          <p:nvPr/>
        </p:nvSpPr>
        <p:spPr>
          <a:xfrm>
            <a:off x="525516" y="3417574"/>
            <a:ext cx="8204147" cy="2258519"/>
          </a:xfrm>
          <a:prstGeom prst="rect">
            <a:avLst/>
          </a:prstGeom>
        </p:spPr>
        <p:txBody>
          <a:bodyPr vert="horz" lIns="91440" tIns="45720" rIns="91440" bIns="45720" rtlCol="0" anchor="ctr">
            <a:normAutofit/>
          </a:bodyPr>
          <a:lstStyle/>
          <a:p>
            <a:pPr>
              <a:lnSpc>
                <a:spcPct val="90000"/>
              </a:lnSpc>
              <a:spcAft>
                <a:spcPts val="600"/>
              </a:spcAft>
            </a:pPr>
            <a:r>
              <a:rPr lang="en-US" dirty="0"/>
              <a:t>Inspired by the interest in black studies</a:t>
            </a:r>
          </a:p>
          <a:p>
            <a:pPr>
              <a:lnSpc>
                <a:spcPct val="90000"/>
              </a:lnSpc>
              <a:spcAft>
                <a:spcPts val="600"/>
              </a:spcAft>
            </a:pPr>
            <a:r>
              <a:rPr lang="en-US" dirty="0"/>
              <a:t>	Contributed from my inquiry essay</a:t>
            </a:r>
          </a:p>
          <a:p>
            <a:pPr>
              <a:lnSpc>
                <a:spcPct val="90000"/>
              </a:lnSpc>
              <a:spcAft>
                <a:spcPts val="600"/>
              </a:spcAft>
            </a:pPr>
            <a:r>
              <a:rPr lang="en-US" dirty="0"/>
              <a:t>		Had an amazing time putting this together</a:t>
            </a:r>
          </a:p>
        </p:txBody>
      </p:sp>
    </p:spTree>
    <p:extLst>
      <p:ext uri="{BB962C8B-B14F-4D97-AF65-F5344CB8AC3E}">
        <p14:creationId xmlns:p14="http://schemas.microsoft.com/office/powerpoint/2010/main" val="3206857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432</Words>
  <Application>Microsoft Macintosh PowerPoint</Application>
  <PresentationFormat>Widescreen</PresentationFormat>
  <Paragraphs>31</Paragraphs>
  <Slides>10</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adu000@citymail.cuny.edu</dc:creator>
  <cp:lastModifiedBy>adu000@citymail.cuny.edu</cp:lastModifiedBy>
  <cp:revision>2</cp:revision>
  <dcterms:created xsi:type="dcterms:W3CDTF">2019-12-06T06:13:46Z</dcterms:created>
  <dcterms:modified xsi:type="dcterms:W3CDTF">2019-12-06T06:18:18Z</dcterms:modified>
</cp:coreProperties>
</file>